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0" r:id="rId27"/>
  </p:sldIdLst>
  <p:sldSz cx="9144000" cy="5143500" type="screen16x9"/>
  <p:notesSz cx="6858000" cy="9144000"/>
  <p:embeddedFontLst>
    <p:embeddedFont>
      <p:font typeface="Roboto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1875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rot="10800000" flipH="1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dk2"/>
                </a:solidFill>
              </a:rPr>
              <a:t>‹#›</a:t>
            </a:fld>
            <a:endParaRPr lang="en-GB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-GB"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Grievance Management System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53549" y="64162"/>
            <a:ext cx="3836899" cy="5015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11700" y="128325"/>
            <a:ext cx="3999900" cy="444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Process flow for AR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body" idx="2"/>
          </p:nvPr>
        </p:nvSpPr>
        <p:spPr>
          <a:xfrm>
            <a:off x="4832400" y="128375"/>
            <a:ext cx="3999900" cy="444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Process flow for DR</a:t>
            </a:r>
          </a:p>
          <a:p>
            <a:pPr lvl="0" algn="ctr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09524"/>
            <a:ext cx="4367650" cy="41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00" y="609525"/>
            <a:ext cx="3999900" cy="41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11700" y="128325"/>
            <a:ext cx="3999900" cy="444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Process flow for COE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2"/>
          </p:nvPr>
        </p:nvSpPr>
        <p:spPr>
          <a:xfrm>
            <a:off x="4832400" y="128375"/>
            <a:ext cx="3999900" cy="444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Process flow for VC</a:t>
            </a:r>
          </a:p>
          <a:p>
            <a:pPr lvl="0" algn="ctr" rt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275" y="609525"/>
            <a:ext cx="4130749" cy="425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1600" y="609525"/>
            <a:ext cx="4713575" cy="350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ScreenShots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						</a:t>
            </a:r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699" y="-8"/>
            <a:ext cx="8036600" cy="451225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1601350" y="4581275"/>
            <a:ext cx="5744100" cy="33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1: Registration Form</a:t>
            </a:r>
          </a:p>
          <a:p>
            <a:pPr lvl="0">
              <a:spcBef>
                <a:spcPts val="0"/>
              </a:spcBef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212" y="0"/>
            <a:ext cx="8093575" cy="45442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 txBox="1"/>
          <p:nvPr/>
        </p:nvSpPr>
        <p:spPr>
          <a:xfrm>
            <a:off x="3072000" y="32984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2: Login Page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50" y="81800"/>
            <a:ext cx="7846099" cy="44052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3072000" y="3315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3: Details of Pending and Attended grievances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987" y="64400"/>
            <a:ext cx="8182024" cy="45938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/>
        </p:nvSpPr>
        <p:spPr>
          <a:xfrm>
            <a:off x="3072000" y="34115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4: Lodge New Grievance Form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287" y="76200"/>
            <a:ext cx="8025424" cy="45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/>
        </p:nvSpPr>
        <p:spPr>
          <a:xfrm>
            <a:off x="3072000" y="33419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5: Details of grievances under AR with an option to reply for every grievance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50" y="73100"/>
            <a:ext cx="8342499" cy="468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 txBox="1"/>
          <p:nvPr/>
        </p:nvSpPr>
        <p:spPr>
          <a:xfrm>
            <a:off x="3072000" y="34812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6: Reply form for 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Our Objectives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Simplify the task of lodging and resolving grievances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Improve efficiency of the process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Reduce paperwork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Improve transparency 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Reduce the physical intervention needed to pursue the procedure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Ease of handling multiple grievances in a short time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125" y="107900"/>
            <a:ext cx="8391750" cy="4377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Shape 201"/>
          <p:cNvSpPr txBox="1"/>
          <p:nvPr/>
        </p:nvSpPr>
        <p:spPr>
          <a:xfrm>
            <a:off x="3072000" y="32723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7: Details of grievances under DR with an option to Notify AR for every grievance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525" y="151425"/>
            <a:ext cx="8062950" cy="452702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3072000" y="34029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8: Details of grievances under VC with an option to Notify DR for each grievance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562" y="116625"/>
            <a:ext cx="8272875" cy="464489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Shape 213"/>
          <p:cNvSpPr txBox="1"/>
          <p:nvPr/>
        </p:nvSpPr>
        <p:spPr>
          <a:xfrm>
            <a:off x="3072000" y="34812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9: Selection of year to view report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Shape 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325" y="96075"/>
            <a:ext cx="8137349" cy="456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Shape 219"/>
          <p:cNvSpPr txBox="1"/>
          <p:nvPr/>
        </p:nvSpPr>
        <p:spPr>
          <a:xfrm>
            <a:off x="3072000" y="34116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10: Graph displaying monthly records according to the selected year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400" y="73100"/>
            <a:ext cx="8419200" cy="45429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3072000" y="34290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Fig 11: View reports as PDF and functionality to download 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dirty="0" smtClean="0"/>
              <a:t>Walkthrough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81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" name="MU_GMS_walkthroug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5413"/>
            <a:ext cx="9144000" cy="489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39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Modules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-GB" sz="2400"/>
              <a:t>Students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-GB" sz="2400"/>
              <a:t>AR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-GB" sz="2400"/>
              <a:t>DR</a:t>
            </a:r>
          </a:p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-GB" sz="2400"/>
              <a:t>COE</a:t>
            </a:r>
          </a:p>
          <a:p>
            <a:pPr marL="457200" lvl="0" indent="-381000">
              <a:spcBef>
                <a:spcPts val="0"/>
              </a:spcBef>
              <a:buSzPct val="100000"/>
              <a:buChar char="●"/>
            </a:pPr>
            <a:r>
              <a:rPr lang="en-GB" sz="2400"/>
              <a:t>VC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1. Students</a:t>
            </a:r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Functionalities include: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Login to the system with students' credential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Change of password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Posting grievances according to respective branch and the corresponding category for that branch. 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Constraints on putting random grievances apart from the pre-defined ones.  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Viewing progress of pending grievances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2. Assistant Registrar (AR)</a:t>
            </a: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Functionalities include: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Login to the system with AR's credentials(Different AR's have different credentials)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Change of password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Viewing grievances under the respective AR’s domain only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Reply to grievances by clicking on the reply button corresponding to the grievance mentioned.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3. Deputy Registrar (DR)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Functionalities include: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Login to the system with DR's credentials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Change of password</a:t>
            </a:r>
          </a:p>
          <a:p>
            <a:pPr marL="457200" lvl="0" indent="-228600" rtl="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Receiving grievances which are not attended by the AR for 7 days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Notifying the AR about the grievances again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4. Controller of Examinations (COE)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Functionalities include: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Login to the system with COE’s credentials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Change of password</a:t>
            </a:r>
          </a:p>
          <a:p>
            <a:pPr marL="457200" lvl="0" indent="-22860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Receiving grievances which are not attended by the AR for 7 days and also not attended by the DR for 7 days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Notifying the DR about the grievances again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5. Vice Chancellor (VC)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>
                <a:solidFill>
                  <a:schemeClr val="dk1"/>
                </a:solidFill>
              </a:rPr>
              <a:t>Functionalities include: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Login to the system with VC’s credentials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Change of password</a:t>
            </a:r>
          </a:p>
          <a:p>
            <a:pPr marL="457200" lvl="0" indent="-228600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Receiving grievances not attended by the AR for 7 days, by the DR for 7 days and also by the COE for 7 days</a:t>
            </a:r>
          </a:p>
          <a:p>
            <a:pPr marL="457200" lvl="0" indent="-228600" rtl="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Replying to the grievances received by notifying DR of the concerned section</a:t>
            </a:r>
          </a:p>
          <a:p>
            <a:pPr marL="457200" lvl="0" indent="-228600">
              <a:spcBef>
                <a:spcPts val="0"/>
              </a:spcBef>
              <a:buClr>
                <a:schemeClr val="dk1"/>
              </a:buClr>
            </a:pPr>
            <a:r>
              <a:rPr lang="en-GB">
                <a:solidFill>
                  <a:schemeClr val="dk1"/>
                </a:solidFill>
              </a:rPr>
              <a:t>Viewing the grievance management statistics on year by year basis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Process Flow Diagrams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434</Words>
  <Application>Microsoft Office PowerPoint</Application>
  <PresentationFormat>On-screen Show (16:9)</PresentationFormat>
  <Paragraphs>65</Paragraphs>
  <Slides>26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Roboto</vt:lpstr>
      <vt:lpstr>Arial</vt:lpstr>
      <vt:lpstr>geometric</vt:lpstr>
      <vt:lpstr>Grievance Management System</vt:lpstr>
      <vt:lpstr>Our Objectives</vt:lpstr>
      <vt:lpstr>Modules</vt:lpstr>
      <vt:lpstr>1. Students</vt:lpstr>
      <vt:lpstr>2. Assistant Registrar (AR)</vt:lpstr>
      <vt:lpstr>3. Deputy Registrar (DR)</vt:lpstr>
      <vt:lpstr>4. Controller of Examinations (COE)</vt:lpstr>
      <vt:lpstr>5. Vice Chancellor (VC)</vt:lpstr>
      <vt:lpstr>Process Flow Diagrams</vt:lpstr>
      <vt:lpstr>PowerPoint Presentation</vt:lpstr>
      <vt:lpstr>PowerPoint Presentation</vt:lpstr>
      <vt:lpstr>PowerPoint Presentation</vt:lpstr>
      <vt:lpstr>ScreenShots</vt:lpstr>
      <vt:lpstr>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Walkthrough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Grievance Management System</dc:title>
  <cp:lastModifiedBy>JANVI JATAKIA</cp:lastModifiedBy>
  <cp:revision>2</cp:revision>
  <dcterms:modified xsi:type="dcterms:W3CDTF">2016-08-11T06:24:07Z</dcterms:modified>
</cp:coreProperties>
</file>